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7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</p:sldIdLst>
  <p:sldSz cx="9144000" cy="5143500" type="screen16x9"/>
  <p:notesSz cx="6858000" cy="9144000"/>
  <p:embeddedFontLst>
    <p:embeddedFont>
      <p:font typeface="Montserrat Medium" charset="-52"/>
      <p:regular r:id="rId21"/>
      <p:bold r:id="rId22"/>
      <p:italic r:id="rId23"/>
      <p:boldItalic r:id="rId24"/>
    </p:embeddedFont>
    <p:embeddedFont>
      <p:font typeface="Montserrat ExtraBold" charset="-52"/>
      <p:bold r:id="rId25"/>
      <p:boldItalic r:id="rId26"/>
    </p:embeddedFont>
    <p:embeddedFont>
      <p:font typeface="Montserrat" charset="-52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92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-98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&#1048;&#1090;&#1086;&#1075;&#1086;&#1074;&#1072;&#1103;_&#1040;&#1088;&#1090;&#1072;&#1084;&#1086;&#1085;&#1086;&#1074;.ppt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1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225911" y="820685"/>
            <a:ext cx="8627633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368427" y="1555329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qahacking.guru”</a:t>
            </a:r>
            <a:endParaRPr sz="24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789684" y="3496363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-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Артамонов В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.Н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841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тест-кейсы</a:t>
            </a:r>
            <a:endParaRPr lang="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2"/>
          <p:cNvSpPr txBox="1"/>
          <p:nvPr/>
        </p:nvSpPr>
        <p:spPr>
          <a:xfrm>
            <a:off x="519138" y="688855"/>
            <a:ext cx="8082900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</a:t>
            </a:r>
            <a:r>
              <a:rPr lang="ru-RU" sz="13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тест-кейсы</a:t>
            </a:r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мною была применена техника </a:t>
            </a:r>
            <a:r>
              <a:rPr lang="ru-RU" sz="13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тест-дизайна</a:t>
            </a:r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классов эквивалентности.</a:t>
            </a:r>
          </a:p>
          <a:p>
            <a:pPr lvl="0" algn="just"/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 применения техник </a:t>
            </a:r>
            <a:r>
              <a:rPr lang="ru-RU" sz="13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тест-дизайна</a:t>
            </a:r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у меня были </a:t>
            </a:r>
            <a:r>
              <a:rPr lang="ru-RU" sz="13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тест-кейсы</a:t>
            </a:r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 одинаковыми ожидаемыми результатами. </a:t>
            </a:r>
          </a:p>
          <a:p>
            <a:pPr lvl="0" algn="just"/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Например, проверка полей на </a:t>
            </a:r>
            <a:r>
              <a:rPr lang="ru-RU" sz="13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валидные</a:t>
            </a:r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данные в поле </a:t>
            </a:r>
            <a:r>
              <a:rPr lang="ru-RU" sz="13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емэйл</a:t>
            </a:r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lvl="0" algn="just"/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 применения техники </a:t>
            </a:r>
            <a:r>
              <a:rPr lang="ru-RU" sz="13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тест-дизайна</a:t>
            </a:r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лишние шаги в </a:t>
            </a:r>
            <a:r>
              <a:rPr lang="ru-RU" sz="13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тест-кейсах</a:t>
            </a:r>
            <a:r>
              <a:rPr lang="ru-RU" sz="13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были удалены.</a:t>
            </a:r>
            <a:endParaRPr sz="1300" b="1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10</a:t>
            </a:fld>
            <a:endParaRPr/>
          </a:p>
        </p:txBody>
      </p:sp>
      <p:pic>
        <p:nvPicPr>
          <p:cNvPr id="6" name="Рисунок 5" descr="ТК email.jpg"/>
          <p:cNvPicPr>
            <a:picLocks noChangeAspect="1"/>
          </p:cNvPicPr>
          <p:nvPr/>
        </p:nvPicPr>
        <p:blipFill>
          <a:blip r:embed="rId3"/>
          <a:srcRect b="40401"/>
          <a:stretch>
            <a:fillRect/>
          </a:stretch>
        </p:blipFill>
        <p:spPr>
          <a:xfrm>
            <a:off x="1839605" y="2060926"/>
            <a:ext cx="5466956" cy="2900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</a:t>
            </a:r>
            <a:endParaRPr lang="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517159" y="734518"/>
            <a:ext cx="8439462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000" dirty="0" smtClean="0"/>
              <a:t>s=Service('G/</a:t>
            </a:r>
            <a:r>
              <a:rPr lang="ru-RU" sz="1000" dirty="0" smtClean="0"/>
              <a:t>Виктор/курсы/</a:t>
            </a:r>
            <a:r>
              <a:rPr lang="ru-RU" sz="1000" dirty="0" err="1" smtClean="0"/>
              <a:t>Тестировшик</a:t>
            </a:r>
            <a:r>
              <a:rPr lang="ru-RU" sz="1000" dirty="0" smtClean="0"/>
              <a:t>/Содействие/</a:t>
            </a:r>
            <a:r>
              <a:rPr lang="ru-RU" sz="1000" dirty="0" err="1" smtClean="0"/>
              <a:t>ПРоги</a:t>
            </a:r>
            <a:r>
              <a:rPr lang="ru-RU" sz="1000" dirty="0" smtClean="0"/>
              <a:t>/</a:t>
            </a:r>
            <a:r>
              <a:rPr lang="en-US" sz="1000" dirty="0" smtClean="0"/>
              <a:t>chromedriver_32/chromedriver.exe')</a:t>
            </a:r>
            <a:br>
              <a:rPr lang="en-US" sz="1000" dirty="0" smtClean="0"/>
            </a:br>
            <a:r>
              <a:rPr lang="en-US" sz="1000" dirty="0" smtClean="0"/>
              <a:t>driver = </a:t>
            </a:r>
            <a:r>
              <a:rPr lang="en-US" sz="1000" dirty="0" err="1" smtClean="0"/>
              <a:t>webdriver.Chrome</a:t>
            </a:r>
            <a:r>
              <a:rPr lang="en-US" sz="1000" dirty="0" smtClean="0"/>
              <a:t>(service=s)</a:t>
            </a:r>
            <a:br>
              <a:rPr lang="en-US" sz="1000" dirty="0" smtClean="0"/>
            </a:br>
            <a:r>
              <a:rPr lang="en-US" sz="1000" dirty="0" err="1" smtClean="0"/>
              <a:t>driver.set_window_size</a:t>
            </a:r>
            <a:r>
              <a:rPr lang="en-US" sz="1000" dirty="0" smtClean="0"/>
              <a:t>(1776, 901)</a:t>
            </a:r>
            <a:br>
              <a:rPr lang="en-US" sz="1000" dirty="0" smtClean="0"/>
            </a:br>
            <a:r>
              <a:rPr lang="en-US" sz="1000" dirty="0" err="1" smtClean="0"/>
              <a:t>driver.get</a:t>
            </a:r>
            <a:r>
              <a:rPr lang="en-US" sz="1000" dirty="0" smtClean="0"/>
              <a:t>("http://qahacking.guru/")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</a:t>
            </a:r>
            <a:r>
              <a:rPr lang="en-US" sz="1000" dirty="0" err="1" smtClean="0"/>
              <a:t>By.CSS_SELECTOR</a:t>
            </a:r>
            <a:r>
              <a:rPr lang="en-US" sz="1000" dirty="0" smtClean="0"/>
              <a:t>, ".</a:t>
            </a:r>
            <a:r>
              <a:rPr lang="en-US" sz="1000" dirty="0" err="1" smtClean="0"/>
              <a:t>uk-navbar-nav</a:t>
            </a:r>
            <a:r>
              <a:rPr lang="en-US" sz="1000" dirty="0" smtClean="0"/>
              <a:t> &gt; </a:t>
            </a:r>
            <a:r>
              <a:rPr lang="en-US" sz="1000" dirty="0" err="1" smtClean="0"/>
              <a:t>li:nth</a:t>
            </a:r>
            <a:r>
              <a:rPr lang="en-US" sz="1000" dirty="0" smtClean="0"/>
              <a:t>-child(1) &gt; a").click()</a:t>
            </a:r>
            <a:br>
              <a:rPr lang="en-US" sz="1000" dirty="0" smtClean="0"/>
            </a:br>
            <a:r>
              <a:rPr lang="en-US" sz="1000" dirty="0" err="1" smtClean="0"/>
              <a:t>driver.execute_script</a:t>
            </a:r>
            <a:r>
              <a:rPr lang="en-US" sz="1000" dirty="0" smtClean="0"/>
              <a:t>("</a:t>
            </a:r>
            <a:r>
              <a:rPr lang="en-US" sz="1000" dirty="0" err="1" smtClean="0"/>
              <a:t>window.scrollTo</a:t>
            </a:r>
            <a:r>
              <a:rPr lang="en-US" sz="1000" dirty="0" smtClean="0"/>
              <a:t>(0,800)")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</a:t>
            </a:r>
            <a:r>
              <a:rPr lang="en-US" sz="1000" dirty="0" err="1" smtClean="0"/>
              <a:t>firstName</a:t>
            </a:r>
            <a:r>
              <a:rPr lang="en-US" sz="1000" dirty="0" smtClean="0"/>
              <a:t>").</a:t>
            </a:r>
            <a:r>
              <a:rPr lang="en-US" sz="1000" dirty="0" err="1" smtClean="0"/>
              <a:t>send_keys</a:t>
            </a:r>
            <a:r>
              <a:rPr lang="en-US" sz="1000" dirty="0" smtClean="0"/>
              <a:t>("</a:t>
            </a:r>
            <a:r>
              <a:rPr lang="ru-RU" sz="1000" dirty="0" smtClean="0"/>
              <a:t>Виктор")</a:t>
            </a:r>
            <a:br>
              <a:rPr lang="ru-RU" sz="1000" dirty="0" smtClean="0"/>
            </a:br>
            <a:r>
              <a:rPr lang="en-US" sz="1000" dirty="0" err="1" smtClean="0"/>
              <a:t>time.sleep</a:t>
            </a:r>
            <a:r>
              <a:rPr lang="en-US" sz="1000" dirty="0" smtClean="0"/>
              <a:t>(5)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</a:t>
            </a:r>
            <a:r>
              <a:rPr lang="en-US" sz="1000" dirty="0" err="1" smtClean="0"/>
              <a:t>lastName</a:t>
            </a:r>
            <a:r>
              <a:rPr lang="en-US" sz="1000" dirty="0" smtClean="0"/>
              <a:t>").</a:t>
            </a:r>
            <a:r>
              <a:rPr lang="en-US" sz="1000" dirty="0" err="1" smtClean="0"/>
              <a:t>send_keys</a:t>
            </a:r>
            <a:r>
              <a:rPr lang="en-US" sz="1000" dirty="0" smtClean="0"/>
              <a:t>("</a:t>
            </a:r>
            <a:r>
              <a:rPr lang="ru-RU" sz="1000" dirty="0" smtClean="0"/>
              <a:t>Иванов")</a:t>
            </a:r>
            <a:br>
              <a:rPr lang="ru-RU" sz="1000" dirty="0" smtClean="0"/>
            </a:br>
            <a:r>
              <a:rPr lang="en-US" sz="1000" dirty="0" err="1" smtClean="0"/>
              <a:t>time.sleep</a:t>
            </a:r>
            <a:r>
              <a:rPr lang="en-US" sz="1000" dirty="0" smtClean="0"/>
              <a:t>(5)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</a:t>
            </a:r>
            <a:r>
              <a:rPr lang="en-US" sz="1000" dirty="0" err="1" smtClean="0"/>
              <a:t>userEmail</a:t>
            </a:r>
            <a:r>
              <a:rPr lang="en-US" sz="1000" dirty="0" smtClean="0"/>
              <a:t>").</a:t>
            </a:r>
            <a:r>
              <a:rPr lang="en-US" sz="1000" dirty="0" err="1" smtClean="0"/>
              <a:t>send_keys</a:t>
            </a:r>
            <a:r>
              <a:rPr lang="en-US" sz="1000" dirty="0" smtClean="0"/>
              <a:t>("email@domain.com")</a:t>
            </a:r>
            <a:br>
              <a:rPr lang="en-US" sz="1000" dirty="0" smtClean="0"/>
            </a:br>
            <a:r>
              <a:rPr lang="en-US" sz="1000" dirty="0" err="1" smtClean="0"/>
              <a:t>time.sleep</a:t>
            </a:r>
            <a:r>
              <a:rPr lang="en-US" sz="1000" dirty="0" smtClean="0"/>
              <a:t>(5)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"sex-radio-2").click()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</a:t>
            </a:r>
            <a:r>
              <a:rPr lang="en-US" sz="1000" dirty="0" err="1" smtClean="0"/>
              <a:t>userNumber</a:t>
            </a:r>
            <a:r>
              <a:rPr lang="en-US" sz="1000" dirty="0" smtClean="0"/>
              <a:t>").</a:t>
            </a:r>
            <a:r>
              <a:rPr lang="en-US" sz="1000" dirty="0" err="1" smtClean="0"/>
              <a:t>send_keys</a:t>
            </a:r>
            <a:r>
              <a:rPr lang="en-US" sz="1000" dirty="0" smtClean="0"/>
              <a:t>("+79268584688")</a:t>
            </a:r>
            <a:br>
              <a:rPr lang="en-US" sz="1000" dirty="0" smtClean="0"/>
            </a:br>
            <a:r>
              <a:rPr lang="en-US" sz="1000" dirty="0" err="1" smtClean="0"/>
              <a:t>time.sleep</a:t>
            </a:r>
            <a:r>
              <a:rPr lang="en-US" sz="1000" dirty="0" smtClean="0"/>
              <a:t>(5)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"date").click()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"date").</a:t>
            </a:r>
            <a:r>
              <a:rPr lang="en-US" sz="1000" dirty="0" err="1" smtClean="0"/>
              <a:t>send_keys</a:t>
            </a:r>
            <a:r>
              <a:rPr lang="en-US" sz="1000" dirty="0" smtClean="0"/>
              <a:t>("23-02-2023")</a:t>
            </a:r>
            <a:br>
              <a:rPr lang="en-US" sz="1000" dirty="0" smtClean="0"/>
            </a:br>
            <a:r>
              <a:rPr lang="en-US" sz="1000" dirty="0" err="1" smtClean="0"/>
              <a:t>time.sleep</a:t>
            </a:r>
            <a:r>
              <a:rPr lang="en-US" sz="1000" dirty="0" smtClean="0"/>
              <a:t>(5)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</a:t>
            </a:r>
            <a:r>
              <a:rPr lang="en-US" sz="1000" dirty="0" err="1" smtClean="0"/>
              <a:t>By.CSS_SELECTOR</a:t>
            </a:r>
            <a:r>
              <a:rPr lang="en-US" sz="1000" dirty="0" smtClean="0"/>
              <a:t>, ".subjects-auto-</a:t>
            </a:r>
            <a:r>
              <a:rPr lang="en-US" sz="1000" dirty="0" err="1" smtClean="0"/>
              <a:t>complete__placeholder</a:t>
            </a:r>
            <a:r>
              <a:rPr lang="en-US" sz="1000" dirty="0" smtClean="0"/>
              <a:t>").click()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"hobbies-checkbox-3").click()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</a:t>
            </a:r>
            <a:r>
              <a:rPr lang="en-US" sz="1000" dirty="0" err="1" smtClean="0"/>
              <a:t>By.CSS_SELECTOR</a:t>
            </a:r>
            <a:r>
              <a:rPr lang="en-US" sz="1000" dirty="0" smtClean="0"/>
              <a:t>, ".col-md-9:nth-child(6) #hobbies-checkbox-1").click()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</a:t>
            </a:r>
            <a:r>
              <a:rPr lang="en-US" sz="1000" dirty="0" err="1" smtClean="0"/>
              <a:t>currentAddress</a:t>
            </a:r>
            <a:r>
              <a:rPr lang="en-US" sz="1000" dirty="0" smtClean="0"/>
              <a:t>").</a:t>
            </a:r>
            <a:r>
              <a:rPr lang="en-US" sz="1000" dirty="0" err="1" smtClean="0"/>
              <a:t>send_keys</a:t>
            </a:r>
            <a:r>
              <a:rPr lang="en-US" sz="1000" dirty="0" smtClean="0"/>
              <a:t>("</a:t>
            </a:r>
            <a:r>
              <a:rPr lang="ru-RU" sz="1000" dirty="0" smtClean="0"/>
              <a:t>Москва, Ленинский проспект, 36")</a:t>
            </a:r>
            <a:br>
              <a:rPr lang="ru-RU" sz="1000" dirty="0" smtClean="0"/>
            </a:br>
            <a:r>
              <a:rPr lang="en-US" sz="1000" dirty="0" err="1" smtClean="0"/>
              <a:t>time.sleep</a:t>
            </a:r>
            <a:r>
              <a:rPr lang="en-US" sz="1000" dirty="0" smtClean="0"/>
              <a:t>(5)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</a:t>
            </a:r>
            <a:r>
              <a:rPr lang="en-US" sz="1000" dirty="0" err="1" smtClean="0"/>
              <a:t>By.CSS_SELECTOR</a:t>
            </a:r>
            <a:r>
              <a:rPr lang="en-US" sz="1000" dirty="0" smtClean="0"/>
              <a:t>, "#state .css-1wa3eu0-placeholder").click()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</a:t>
            </a:r>
            <a:r>
              <a:rPr lang="en-US" sz="1000" dirty="0" err="1" smtClean="0"/>
              <a:t>By.CSS_SELECTOR</a:t>
            </a:r>
            <a:r>
              <a:rPr lang="en-US" sz="1000" dirty="0" smtClean="0"/>
              <a:t>, "#</a:t>
            </a:r>
            <a:r>
              <a:rPr lang="en-US" sz="1000" dirty="0" err="1" smtClean="0"/>
              <a:t>stateCity</a:t>
            </a:r>
            <a:r>
              <a:rPr lang="en-US" sz="1000" dirty="0" smtClean="0"/>
              <a:t>-wrapper &gt; .col-md-3").click()</a:t>
            </a:r>
            <a:br>
              <a:rPr lang="en-US" sz="1000" dirty="0" smtClean="0"/>
            </a:br>
            <a:r>
              <a:rPr lang="en-US" sz="1000" dirty="0" err="1" smtClean="0"/>
              <a:t>driver.find_element</a:t>
            </a:r>
            <a:r>
              <a:rPr lang="en-US" sz="1000" dirty="0" smtClean="0"/>
              <a:t>(By.ID, "submit").click()</a:t>
            </a:r>
            <a:br>
              <a:rPr lang="en-US" sz="1000" dirty="0" smtClean="0"/>
            </a:br>
            <a:r>
              <a:rPr lang="en-US" sz="1000" dirty="0" err="1" smtClean="0"/>
              <a:t>time.sleep</a:t>
            </a:r>
            <a:r>
              <a:rPr lang="en-US" sz="1000" dirty="0" smtClean="0"/>
              <a:t>(5)</a:t>
            </a:r>
            <a:endParaRPr lang="en-US" sz="1000" dirty="0"/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</a:t>
            </a:r>
            <a:endParaRPr lang="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12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1522" y="651810"/>
            <a:ext cx="6304848" cy="429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</a:t>
            </a:r>
            <a:endParaRPr lang="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13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2369" y="569626"/>
            <a:ext cx="6111196" cy="455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TestRail-stats.png"/>
          <p:cNvPicPr>
            <a:picLocks noChangeAspect="1"/>
          </p:cNvPicPr>
          <p:nvPr/>
        </p:nvPicPr>
        <p:blipFill>
          <a:blip r:embed="rId3"/>
          <a:srcRect l="2035" r="15875"/>
          <a:stretch>
            <a:fillRect/>
          </a:stretch>
        </p:blipFill>
        <p:spPr>
          <a:xfrm>
            <a:off x="5771209" y="1109272"/>
            <a:ext cx="2968053" cy="1551482"/>
          </a:xfrm>
          <a:prstGeom prst="rect">
            <a:avLst/>
          </a:prstGeom>
        </p:spPr>
      </p:pic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</a:p>
        </p:txBody>
      </p:sp>
      <p:sp>
        <p:nvSpPr>
          <p:cNvPr id="338" name="Google Shape;338;p66"/>
          <p:cNvSpPr txBox="1"/>
          <p:nvPr/>
        </p:nvSpPr>
        <p:spPr>
          <a:xfrm>
            <a:off x="400600" y="1037375"/>
            <a:ext cx="808290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 smtClean="0"/>
              <a:t>В ходе проверки главной страницы сайта </a:t>
            </a:r>
            <a:r>
              <a:rPr lang="ru-RU" sz="1200" dirty="0" err="1" smtClean="0"/>
              <a:t>Собаседник</a:t>
            </a:r>
            <a:r>
              <a:rPr lang="ru-RU" sz="1200" dirty="0" smtClean="0"/>
              <a:t> были написаны 14 </a:t>
            </a:r>
            <a:r>
              <a:rPr lang="ru-RU" sz="1200" dirty="0" err="1" smtClean="0"/>
              <a:t>тест-кейсов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В результате проверки было обнаружено 15 дефектов, из них 1 критический.</a:t>
            </a:r>
          </a:p>
          <a:p>
            <a:endParaRPr lang="ru-RU" sz="1200" dirty="0" smtClean="0"/>
          </a:p>
          <a:p>
            <a:r>
              <a:rPr lang="ru-RU" sz="1200" dirty="0" smtClean="0"/>
              <a:t>На текущий момент </a:t>
            </a:r>
            <a:r>
              <a:rPr lang="ru-RU" sz="1200" dirty="0" err="1" smtClean="0"/>
              <a:t>веб-платформа</a:t>
            </a:r>
            <a:r>
              <a:rPr lang="ru-RU" sz="1200" dirty="0" smtClean="0"/>
              <a:t> не может быть отдана в релиз.</a:t>
            </a:r>
          </a:p>
          <a:p>
            <a:r>
              <a:rPr lang="ru-RU" sz="1200" dirty="0" smtClean="0"/>
              <a:t>Необходимы правки основного функционала и дизайна.</a:t>
            </a:r>
          </a:p>
          <a:p>
            <a:r>
              <a:rPr lang="ru-RU" sz="1200" dirty="0" smtClean="0"/>
              <a:t>В результате проведения тестирования только главной </a:t>
            </a:r>
            <a:r>
              <a:rPr lang="ru-RU" sz="1200" dirty="0" smtClean="0"/>
              <a:t>страницы </a:t>
            </a:r>
            <a:r>
              <a:rPr lang="ru-RU" sz="1200" dirty="0" smtClean="0"/>
              <a:t>было </a:t>
            </a:r>
          </a:p>
          <a:p>
            <a:r>
              <a:rPr lang="ru-RU" sz="1200" dirty="0" smtClean="0"/>
              <a:t>выявлено</a:t>
            </a:r>
            <a:r>
              <a:rPr lang="ru-RU" sz="1200" dirty="0" smtClean="0"/>
              <a:t>:</a:t>
            </a:r>
          </a:p>
          <a:p>
            <a:r>
              <a:rPr lang="ru-RU" sz="1200" dirty="0" smtClean="0"/>
              <a:t>из </a:t>
            </a:r>
            <a:r>
              <a:rPr lang="ru-RU" sz="1200" dirty="0" smtClean="0"/>
              <a:t>14 </a:t>
            </a:r>
            <a:r>
              <a:rPr lang="ru-RU" sz="1200" dirty="0" err="1" smtClean="0"/>
              <a:t>тест-кейсов</a:t>
            </a:r>
            <a:r>
              <a:rPr lang="ru-RU" sz="1200" dirty="0" smtClean="0"/>
              <a:t>: пройдено 4 (29%),</a:t>
            </a:r>
          </a:p>
          <a:p>
            <a:r>
              <a:rPr lang="ru-RU" sz="1200" dirty="0" smtClean="0"/>
              <a:t>1 заблокирован (7%)</a:t>
            </a:r>
          </a:p>
          <a:p>
            <a:r>
              <a:rPr lang="ru-RU" sz="1200" dirty="0" smtClean="0"/>
              <a:t>4 неудачные (29%)</a:t>
            </a:r>
          </a:p>
          <a:p>
            <a:r>
              <a:rPr lang="ru-RU" sz="1200" dirty="0" smtClean="0"/>
              <a:t>5 </a:t>
            </a:r>
            <a:r>
              <a:rPr lang="ru-RU" sz="1200" dirty="0" err="1" smtClean="0"/>
              <a:t>тест-кейсов</a:t>
            </a:r>
            <a:r>
              <a:rPr lang="ru-RU" sz="1200" dirty="0" smtClean="0"/>
              <a:t> пройти не удалось.</a:t>
            </a: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14</a:t>
            </a:fld>
            <a:endParaRPr/>
          </a:p>
        </p:txBody>
      </p:sp>
      <p:pic>
        <p:nvPicPr>
          <p:cNvPr id="8" name="Рисунок 7" descr="TestRail-activiti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70" y="3094111"/>
            <a:ext cx="8312046" cy="1887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22790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тестирования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528992" y="1502925"/>
            <a:ext cx="80829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Данная стратегия тестирования, как выбор функционального, UI/UX тестирования, была эффективна. </a:t>
            </a:r>
          </a:p>
          <a:p>
            <a:pPr lvl="0" algn="just"/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 при применении техник </a:t>
            </a:r>
            <a:r>
              <a:rPr lang="ru-RU" sz="18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тест-дизайна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при составлении </a:t>
            </a:r>
            <a:r>
              <a:rPr lang="ru-RU" sz="18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тест-кейсов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чек-листов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 проведении выбранного вида тестирования 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были получены 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высокие результаты. Максимально увеличено тестовое покрытие.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5671" y="3005528"/>
            <a:ext cx="2426541" cy="1826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9"/>
          <p:cNvSpPr/>
          <p:nvPr/>
        </p:nvSpPr>
        <p:spPr>
          <a:xfrm>
            <a:off x="1399330" y="270787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lnSpc>
                <a:spcPct val="90000"/>
              </a:lnSpc>
              <a:buSzPts val="2400"/>
            </a:pP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lang="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16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349016" y="683755"/>
            <a:ext cx="6936204" cy="420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3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программного обеспечения, познакомился и немного поработал с инструментами, используемыми в тестировании, такими как: XMind, </a:t>
            </a:r>
            <a:r>
              <a:rPr lang="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" sz="13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Jira, TestRail, GIT, Postman, MySQL, Selenium IDE, PyCharm. Самостоятельно написал небольшой код на языке Python. Наиболее </a:t>
            </a:r>
            <a:r>
              <a:rPr lang="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сложной, </a:t>
            </a:r>
            <a:r>
              <a:rPr lang="ru" sz="13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но очень интересной для меня стала работа с SQL, API и Python. </a:t>
            </a:r>
            <a:endParaRPr lang="en-US" sz="1300" dirty="0" smtClean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-RU" sz="1300" dirty="0" smtClean="0">
                <a:latin typeface="+mn-l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</a:t>
            </a:r>
            <a:r>
              <a:rPr lang="ru-RU" sz="1300" dirty="0" smtClean="0">
                <a:latin typeface="+mn-lt"/>
                <a:ea typeface="Montserrat"/>
                <a:cs typeface="Montserrat"/>
                <a:sym typeface="Montserrat"/>
                <a:hlinkClick r:id="rId4" action="ppaction://hlinkpres?slideindex=1&amp;slidetitle="/>
              </a:rPr>
              <a:t>https://github.com/vicnicart/proekt</a:t>
            </a:r>
            <a:endParaRPr lang="ru-RU" sz="1300" dirty="0" smtClean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-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Особо хочется отметить работу преподавателя, ассистентов,</a:t>
            </a:r>
            <a:r>
              <a:rPr lang="en-US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куратора. Очень понравилась манера преподавания, спокойный приятный голос. Виталий Владимирович спокойно мог по несколько раз объяснять </a:t>
            </a:r>
            <a:r>
              <a:rPr lang="ru-RU" sz="1300" dirty="0" smtClean="0">
                <a:latin typeface="+mn-lt"/>
                <a:ea typeface="Montserrat"/>
                <a:cs typeface="Montserrat"/>
                <a:sym typeface="Montserrat"/>
              </a:rPr>
              <a:t>абсолютно любой заданный вопрос.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-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Но так как я впервые сталкиваюсь  с </a:t>
            </a:r>
            <a:r>
              <a:rPr lang="en-US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IT, </a:t>
            </a:r>
            <a:r>
              <a:rPr lang="ru-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мне трудно было </a:t>
            </a:r>
            <a:r>
              <a:rPr lang="ru-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на лекциях сразу </a:t>
            </a:r>
            <a:r>
              <a:rPr lang="ru-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воспринимать и повторять действия преподавателя. Поэтому постоянно приходилось прибегать к видеозаписи лекций. </a:t>
            </a:r>
            <a:r>
              <a:rPr lang="ru-RU" sz="1300" dirty="0" smtClean="0">
                <a:latin typeface="+mn-lt"/>
                <a:ea typeface="Montserrat"/>
                <a:cs typeface="Montserrat"/>
                <a:sym typeface="Montserrat"/>
              </a:rPr>
              <a:t>И вот тут-то пришлось понервничать: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-RU" sz="1300" dirty="0" smtClean="0">
                <a:latin typeface="+mn-lt"/>
                <a:ea typeface="Montserrat"/>
                <a:cs typeface="Montserrat"/>
                <a:sym typeface="Montserrat"/>
              </a:rPr>
              <a:t>- в</a:t>
            </a:r>
            <a:r>
              <a:rPr lang="ru-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о встроенном в платформу </a:t>
            </a:r>
            <a:r>
              <a:rPr lang="en-US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Odin </a:t>
            </a:r>
            <a:r>
              <a:rPr lang="ru-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видеоплеере очень не хватает кнопок перемотки</a:t>
            </a:r>
            <a:r>
              <a:rPr lang="en-US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по 10 секунд</a:t>
            </a:r>
            <a:endParaRPr sz="1300"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3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Благодарю за </a:t>
            </a:r>
            <a:r>
              <a:rPr lang="ru" sz="1300" dirty="0" smtClean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обучение</a:t>
            </a:r>
            <a:r>
              <a:rPr lang="ru" sz="13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! </a:t>
            </a:r>
            <a:endParaRPr sz="130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3158876" y="277210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</a:t>
            </a:r>
            <a:r>
              <a:rPr lang="ru" sz="180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Этапы жизненного цикла тестирования.png"/>
          <p:cNvPicPr>
            <a:picLocks noChangeAspect="1"/>
          </p:cNvPicPr>
          <p:nvPr/>
        </p:nvPicPr>
        <p:blipFill>
          <a:blip r:embed="rId3"/>
          <a:srcRect l="2500" t="3007" r="2379" b="9804"/>
          <a:stretch>
            <a:fillRect/>
          </a:stretch>
        </p:blipFill>
        <p:spPr>
          <a:xfrm>
            <a:off x="1344699" y="564770"/>
            <a:ext cx="6333565" cy="4484594"/>
          </a:xfrm>
          <a:prstGeom prst="rect">
            <a:avLst/>
          </a:prstGeom>
        </p:spPr>
      </p:pic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235324" y="140225"/>
            <a:ext cx="87473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3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</a:t>
            </a:r>
            <a:r>
              <a:rPr lang="ru" sz="23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ПО</a:t>
            </a:r>
            <a:endParaRPr lang="ru" sz="23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Заказчик  продукта.png"/>
          <p:cNvPicPr>
            <a:picLocks noChangeAspect="1"/>
          </p:cNvPicPr>
          <p:nvPr/>
        </p:nvPicPr>
        <p:blipFill>
          <a:blip r:embed="rId3"/>
          <a:srcRect l="1838" t="6704" r="2279" b="10714"/>
          <a:stretch>
            <a:fillRect/>
          </a:stretch>
        </p:blipFill>
        <p:spPr>
          <a:xfrm>
            <a:off x="168088" y="1024066"/>
            <a:ext cx="8767483" cy="3738283"/>
          </a:xfrm>
          <a:prstGeom prst="rect">
            <a:avLst/>
          </a:prstGeom>
        </p:spPr>
      </p:pic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4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3192904" y="637083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Методология </a:t>
            </a:r>
            <a:r>
              <a:rPr lang="en-US" dirty="0" smtClean="0"/>
              <a:t>SCRUM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Сайт Собаседник.jpg"/>
          <p:cNvPicPr>
            <a:picLocks noChangeAspect="1"/>
          </p:cNvPicPr>
          <p:nvPr/>
        </p:nvPicPr>
        <p:blipFill>
          <a:blip r:embed="rId3"/>
          <a:srcRect l="4528" t="10980" r="7855" b="12885"/>
          <a:stretch>
            <a:fillRect/>
          </a:stretch>
        </p:blipFill>
        <p:spPr>
          <a:xfrm>
            <a:off x="1142808" y="919029"/>
            <a:ext cx="6817873" cy="4188759"/>
          </a:xfrm>
          <a:prstGeom prst="rect">
            <a:avLst/>
          </a:prstGeom>
        </p:spPr>
      </p:pic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8"/>
          <p:cNvSpPr txBox="1"/>
          <p:nvPr/>
        </p:nvSpPr>
        <p:spPr>
          <a:xfrm>
            <a:off x="1425387" y="555438"/>
            <a:ext cx="6320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Чек-лист на главную страницу </a:t>
            </a:r>
            <a:r>
              <a:rPr lang="en-US" sz="18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qahacking.guru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9"/>
          <p:cNvSpPr txBox="1"/>
          <p:nvPr/>
        </p:nvSpPr>
        <p:spPr>
          <a:xfrm>
            <a:off x="516712" y="588920"/>
            <a:ext cx="8082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Тест-кейсы на главную страницу </a:t>
            </a:r>
            <a:r>
              <a:rPr lang="en-US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qahacking.guru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6</a:t>
            </a:fld>
            <a:endParaRPr/>
          </a:p>
        </p:txBody>
      </p:sp>
      <p:pic>
        <p:nvPicPr>
          <p:cNvPr id="7" name="Рисунок 6" descr="тест-кейсы после Собаседник.jpg"/>
          <p:cNvPicPr>
            <a:picLocks noChangeAspect="1"/>
          </p:cNvPicPr>
          <p:nvPr/>
        </p:nvPicPr>
        <p:blipFill>
          <a:blip r:embed="rId3"/>
          <a:srcRect r="12552"/>
          <a:stretch>
            <a:fillRect/>
          </a:stretch>
        </p:blipFill>
        <p:spPr>
          <a:xfrm>
            <a:off x="1857831" y="897216"/>
            <a:ext cx="5428341" cy="42462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Test Cases - TestRai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20" y="986871"/>
            <a:ext cx="7006475" cy="4035605"/>
          </a:xfrm>
          <a:prstGeom prst="rect">
            <a:avLst/>
          </a:prstGeom>
        </p:spPr>
      </p:pic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9"/>
          <p:cNvSpPr txBox="1"/>
          <p:nvPr/>
        </p:nvSpPr>
        <p:spPr>
          <a:xfrm>
            <a:off x="1304392" y="656375"/>
            <a:ext cx="656888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Тест-кейсы на главную страницу </a:t>
            </a:r>
            <a:r>
              <a:rPr lang="en-US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qahacking.guru</a:t>
            </a:r>
            <a: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TestRail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Баг-репорты.Сайт Собаседник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19" y="1011836"/>
            <a:ext cx="5844945" cy="4024859"/>
          </a:xfrm>
          <a:prstGeom prst="rect">
            <a:avLst/>
          </a:prstGeom>
        </p:spPr>
      </p:pic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60"/>
          <p:cNvSpPr txBox="1"/>
          <p:nvPr/>
        </p:nvSpPr>
        <p:spPr>
          <a:xfrm>
            <a:off x="400600" y="656375"/>
            <a:ext cx="8082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Баг-репорты главной страницы сайта </a:t>
            </a:r>
            <a:r>
              <a:rPr lang="en-US" sz="18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qahacking.guru</a:t>
            </a:r>
            <a:endParaRPr sz="2400" b="1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</a:t>
            </a:r>
            <a:endParaRPr lang="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585858"/>
                </a:buClr>
                <a:buSzPts val="1000"/>
                <a:buFont typeface="Arial"/>
                <a:buNone/>
              </a:pPr>
              <a:t>9</a:t>
            </a:fld>
            <a:endParaRPr/>
          </a:p>
        </p:txBody>
      </p:sp>
      <p:pic>
        <p:nvPicPr>
          <p:cNvPr id="9" name="Рисунок 8" descr="До применения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3"/>
            <a:ext cx="4415063" cy="3487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70" y="689547"/>
            <a:ext cx="3986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Чек-лист до применения техник </a:t>
            </a:r>
            <a:r>
              <a:rPr lang="ru-RU" dirty="0" err="1" smtClean="0"/>
              <a:t>тест-дизайна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454579" y="699539"/>
            <a:ext cx="4273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Чек-лист после применения техник </a:t>
            </a:r>
            <a:r>
              <a:rPr lang="ru-RU" dirty="0" err="1" smtClean="0"/>
              <a:t>тест-дизайна</a:t>
            </a:r>
            <a:endParaRPr lang="ru-RU" dirty="0"/>
          </a:p>
        </p:txBody>
      </p:sp>
      <p:pic>
        <p:nvPicPr>
          <p:cNvPr id="8" name="Рисунок 7" descr="После Собаседник5.jpg"/>
          <p:cNvPicPr>
            <a:picLocks noChangeAspect="1"/>
          </p:cNvPicPr>
          <p:nvPr/>
        </p:nvPicPr>
        <p:blipFill>
          <a:blip r:embed="rId4"/>
          <a:srcRect r="6399" b="3314"/>
          <a:stretch>
            <a:fillRect/>
          </a:stretch>
        </p:blipFill>
        <p:spPr>
          <a:xfrm>
            <a:off x="4261785" y="1109273"/>
            <a:ext cx="4755220" cy="34729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522</Words>
  <PresentationFormat>Экран (16:9)</PresentationFormat>
  <Paragraphs>83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Montserrat Medium</vt:lpstr>
      <vt:lpstr>Montserrat ExtraBold</vt:lpstr>
      <vt:lpstr>Montserrat</vt:lpstr>
      <vt:lpstr>Calibri</vt:lpstr>
      <vt:lpstr>Simple Light</vt:lpstr>
      <vt:lpstr>Тема Office</vt:lpstr>
      <vt:lpstr>Simple Light</vt:lpstr>
      <vt:lpstr>Слайд 1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Слайд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Виктор</dc:creator>
  <cp:lastModifiedBy>Виктор</cp:lastModifiedBy>
  <cp:revision>278</cp:revision>
  <dcterms:modified xsi:type="dcterms:W3CDTF">2023-05-15T20:34:44Z</dcterms:modified>
</cp:coreProperties>
</file>